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865D-7584-4524-AA6F-BA47C5C83486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1EDB-C696-44B1-B65B-CE4609FF4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865D-7584-4524-AA6F-BA47C5C83486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1EDB-C696-44B1-B65B-CE4609FF4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865D-7584-4524-AA6F-BA47C5C83486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1EDB-C696-44B1-B65B-CE4609FF4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865D-7584-4524-AA6F-BA47C5C83486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1EDB-C696-44B1-B65B-CE4609FF4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865D-7584-4524-AA6F-BA47C5C83486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1EDB-C696-44B1-B65B-CE4609FF4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865D-7584-4524-AA6F-BA47C5C83486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1EDB-C696-44B1-B65B-CE4609FF4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865D-7584-4524-AA6F-BA47C5C83486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1EDB-C696-44B1-B65B-CE4609FF4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865D-7584-4524-AA6F-BA47C5C83486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1EDB-C696-44B1-B65B-CE4609FF4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865D-7584-4524-AA6F-BA47C5C83486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1EDB-C696-44B1-B65B-CE4609FF4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865D-7584-4524-AA6F-BA47C5C83486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1EDB-C696-44B1-B65B-CE4609FF4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865D-7584-4524-AA6F-BA47C5C83486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1EDB-C696-44B1-B65B-CE4609FF4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D865D-7584-4524-AA6F-BA47C5C83486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81EDB-C696-44B1-B65B-CE4609FF4B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138" b="2413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VISUAL IMPAIRMENT (BLINDNESS)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MULTIPLE DISABLED </a:t>
            </a:r>
            <a:endParaRPr lang="en-US" sz="4000" dirty="0"/>
          </a:p>
        </p:txBody>
      </p:sp>
      <p:pic>
        <p:nvPicPr>
          <p:cNvPr id="5" name="Picture Placeholder 4" descr="1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00600"/>
            <a:ext cx="61722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LEPROSY CURED PERSONS</a:t>
            </a:r>
            <a:endParaRPr lang="en-US" sz="4000" dirty="0"/>
          </a:p>
        </p:txBody>
      </p:sp>
      <p:pic>
        <p:nvPicPr>
          <p:cNvPr id="5" name="Picture Placeholder 4" descr="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2" b="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DWARFISM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Placeholder 10" descr="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06" b="6206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00600"/>
            <a:ext cx="73914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CHRONIC NUROLOGICAL CONDITION </a:t>
            </a:r>
            <a:endParaRPr lang="en-US" sz="4000" dirty="0"/>
          </a:p>
        </p:txBody>
      </p:sp>
      <p:pic>
        <p:nvPicPr>
          <p:cNvPr id="5" name="Picture Placeholder 4" descr="1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76" b="62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6629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MUSCULAR DYSTROPHY</a:t>
            </a:r>
            <a:endParaRPr lang="en-US" sz="4000" dirty="0"/>
          </a:p>
        </p:txBody>
      </p:sp>
      <p:pic>
        <p:nvPicPr>
          <p:cNvPr id="5" name="Picture Placeholder 4" descr="1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639" r="763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MULTIPLE  SCLEROSIS</a:t>
            </a:r>
            <a:endParaRPr lang="en-US" sz="4000" dirty="0"/>
          </a:p>
        </p:txBody>
      </p:sp>
      <p:pic>
        <p:nvPicPr>
          <p:cNvPr id="5" name="Picture Placeholder 4" descr="1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83" r="55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67818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MENTAL ILLNESS </a:t>
            </a:r>
            <a:endParaRPr lang="en-US" sz="4000" dirty="0"/>
          </a:p>
        </p:txBody>
      </p:sp>
      <p:pic>
        <p:nvPicPr>
          <p:cNvPr id="5" name="Picture Placeholder 4" descr="1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03" r="550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00600"/>
            <a:ext cx="63246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ACID ATTACK VICTIMS</a:t>
            </a:r>
            <a:endParaRPr lang="en-US" sz="4000" dirty="0"/>
          </a:p>
        </p:txBody>
      </p:sp>
      <p:pic>
        <p:nvPicPr>
          <p:cNvPr id="5" name="Picture Placeholder 4" descr="1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THALASSEMIA </a:t>
            </a:r>
            <a:endParaRPr lang="en-US" sz="4000" dirty="0"/>
          </a:p>
        </p:txBody>
      </p:sp>
      <p:pic>
        <p:nvPicPr>
          <p:cNvPr id="5" name="Picture Placeholder 4" descr="1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592" b="2359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HEMOPHILIA </a:t>
            </a:r>
            <a:endParaRPr lang="en-US" sz="4000" dirty="0"/>
          </a:p>
        </p:txBody>
      </p:sp>
      <p:pic>
        <p:nvPicPr>
          <p:cNvPr id="5" name="Picture Placeholder 4" descr="1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797" b="87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LOW VISION </a:t>
            </a:r>
            <a:endParaRPr lang="en-US" sz="4800" dirty="0"/>
          </a:p>
        </p:txBody>
      </p:sp>
      <p:pic>
        <p:nvPicPr>
          <p:cNvPr id="5" name="Picture Placeholder 4" descr="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065" r="2106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SICKLE CELL DISEASE </a:t>
            </a:r>
            <a:endParaRPr lang="en-US" sz="4000" dirty="0"/>
          </a:p>
        </p:txBody>
      </p:sp>
      <p:pic>
        <p:nvPicPr>
          <p:cNvPr id="5" name="Picture Placeholder 4" descr="20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957" b="395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PARKINSONS’S DISEASE</a:t>
            </a:r>
            <a:endParaRPr lang="en-US" sz="4000" dirty="0"/>
          </a:p>
        </p:txBody>
      </p:sp>
      <p:pic>
        <p:nvPicPr>
          <p:cNvPr id="5" name="Picture Placeholder 4" descr="2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897" r="298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HEARING  IMPAIRED </a:t>
            </a:r>
            <a:endParaRPr lang="en-US" sz="4000" dirty="0"/>
          </a:p>
        </p:txBody>
      </p:sp>
      <p:pic>
        <p:nvPicPr>
          <p:cNvPr id="5" name="Picture Placeholder 4" descr="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" r="4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SPEECH IMPAIRED </a:t>
            </a:r>
            <a:endParaRPr lang="en-US" sz="4000" dirty="0"/>
          </a:p>
        </p:txBody>
      </p:sp>
      <p:pic>
        <p:nvPicPr>
          <p:cNvPr id="5" name="Picture Placeholder 4" descr="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66" r="556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LOCOMOTOR  IMPAIRED </a:t>
            </a:r>
            <a:endParaRPr lang="en-US" sz="4000" dirty="0"/>
          </a:p>
        </p:txBody>
      </p:sp>
      <p:pic>
        <p:nvPicPr>
          <p:cNvPr id="5" name="Picture Placeholder 4" descr="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887" r="488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MENTAL RETARDED </a:t>
            </a:r>
            <a:endParaRPr lang="en-US" sz="4000" dirty="0"/>
          </a:p>
        </p:txBody>
      </p:sp>
      <p:pic>
        <p:nvPicPr>
          <p:cNvPr id="5" name="Picture Placeholder 4" descr="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792" b="279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LEARNING DISABLED </a:t>
            </a:r>
            <a:endParaRPr lang="en-US" sz="4000" dirty="0"/>
          </a:p>
        </p:txBody>
      </p:sp>
      <p:pic>
        <p:nvPicPr>
          <p:cNvPr id="5" name="Picture Placeholder 4" descr="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631" r="963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CEREBRAL PALSY</a:t>
            </a:r>
            <a:endParaRPr lang="en-US" sz="4000" dirty="0"/>
          </a:p>
        </p:txBody>
      </p:sp>
      <p:pic>
        <p:nvPicPr>
          <p:cNvPr id="5" name="Picture Placeholder 4" descr="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36" r="563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AUTISM</a:t>
            </a:r>
            <a:endParaRPr lang="en-US" sz="4000" dirty="0"/>
          </a:p>
        </p:txBody>
      </p:sp>
      <p:pic>
        <p:nvPicPr>
          <p:cNvPr id="5" name="Picture Placeholder 4" descr="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818" b="248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45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LOW VISION </vt:lpstr>
      <vt:lpstr>HEARING  IMPAIRED </vt:lpstr>
      <vt:lpstr>SPEECH IMPAIRED </vt:lpstr>
      <vt:lpstr>LOCOMOTOR  IMPAIRED </vt:lpstr>
      <vt:lpstr>MENTAL RETARDED </vt:lpstr>
      <vt:lpstr>LEARNING DISABLED </vt:lpstr>
      <vt:lpstr>CEREBRAL PALSY</vt:lpstr>
      <vt:lpstr>AUTISM</vt:lpstr>
      <vt:lpstr>MULTIPLE DISABLED </vt:lpstr>
      <vt:lpstr>LEPROSY CURED PERSONS</vt:lpstr>
      <vt:lpstr>DWARFISM</vt:lpstr>
      <vt:lpstr>CHRONIC NUROLOGICAL CONDITION </vt:lpstr>
      <vt:lpstr>MUSCULAR DYSTROPHY</vt:lpstr>
      <vt:lpstr>MULTIPLE  SCLEROSIS</vt:lpstr>
      <vt:lpstr>MENTAL ILLNESS </vt:lpstr>
      <vt:lpstr>ACID ATTACK VICTIMS</vt:lpstr>
      <vt:lpstr>THALASSEMIA </vt:lpstr>
      <vt:lpstr>HEMOPHILIA </vt:lpstr>
      <vt:lpstr>SICKLE CELL DISEASE </vt:lpstr>
      <vt:lpstr>PARKINSONS’S DISEASE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2017-12-18T20:32:45Z</dcterms:created>
  <dcterms:modified xsi:type="dcterms:W3CDTF">2017-12-18T20:57:22Z</dcterms:modified>
</cp:coreProperties>
</file>